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3" name="Shape 113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j-lt"/>
        <a:ea typeface="+mj-ea"/>
        <a:cs typeface="+mj-cs"/>
        <a:sym typeface="Arial"/>
      </a:defRPr>
    </a:lvl1pPr>
    <a:lvl2pPr indent="228600" latinLnBrk="0">
      <a:defRPr sz="1400">
        <a:latin typeface="+mj-lt"/>
        <a:ea typeface="+mj-ea"/>
        <a:cs typeface="+mj-cs"/>
        <a:sym typeface="Arial"/>
      </a:defRPr>
    </a:lvl2pPr>
    <a:lvl3pPr indent="457200" latinLnBrk="0">
      <a:defRPr sz="1400">
        <a:latin typeface="+mj-lt"/>
        <a:ea typeface="+mj-ea"/>
        <a:cs typeface="+mj-cs"/>
        <a:sym typeface="Arial"/>
      </a:defRPr>
    </a:lvl3pPr>
    <a:lvl4pPr indent="685800" latinLnBrk="0">
      <a:defRPr sz="1400">
        <a:latin typeface="+mj-lt"/>
        <a:ea typeface="+mj-ea"/>
        <a:cs typeface="+mj-cs"/>
        <a:sym typeface="Arial"/>
      </a:defRPr>
    </a:lvl4pPr>
    <a:lvl5pPr indent="914400" latinLnBrk="0">
      <a:defRPr sz="1400">
        <a:latin typeface="+mj-lt"/>
        <a:ea typeface="+mj-ea"/>
        <a:cs typeface="+mj-cs"/>
        <a:sym typeface="Arial"/>
      </a:defRPr>
    </a:lvl5pPr>
    <a:lvl6pPr indent="1143000" latinLnBrk="0">
      <a:defRPr sz="1400">
        <a:latin typeface="+mj-lt"/>
        <a:ea typeface="+mj-ea"/>
        <a:cs typeface="+mj-cs"/>
        <a:sym typeface="Arial"/>
      </a:defRPr>
    </a:lvl6pPr>
    <a:lvl7pPr indent="1371600" latinLnBrk="0">
      <a:defRPr sz="1400">
        <a:latin typeface="+mj-lt"/>
        <a:ea typeface="+mj-ea"/>
        <a:cs typeface="+mj-cs"/>
        <a:sym typeface="Arial"/>
      </a:defRPr>
    </a:lvl7pPr>
    <a:lvl8pPr indent="1600200" latinLnBrk="0">
      <a:defRPr sz="1400">
        <a:latin typeface="+mj-lt"/>
        <a:ea typeface="+mj-ea"/>
        <a:cs typeface="+mj-cs"/>
        <a:sym typeface="Arial"/>
      </a:defRPr>
    </a:lvl8pPr>
    <a:lvl9pPr indent="1828800" latinLnBrk="0">
      <a:defRPr sz="14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text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Titeltext</a:t>
            </a:r>
          </a:p>
        </p:txBody>
      </p:sp>
      <p:sp>
        <p:nvSpPr>
          <p:cNvPr id="12" name="Textebene 1…"/>
          <p:cNvSpPr txBox="1"/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406400" indent="-355600" algn="ctr">
              <a:buClrTx/>
              <a:buSzTx/>
              <a:buFontTx/>
              <a:buNone/>
              <a:defRPr sz="2400"/>
            </a:lvl1pPr>
            <a:lvl2pPr marL="406400" indent="127000" algn="ctr">
              <a:buClrTx/>
              <a:buSzTx/>
              <a:buFontTx/>
              <a:buNone/>
              <a:defRPr sz="2400"/>
            </a:lvl2pPr>
            <a:lvl3pPr marL="406400" indent="609600" algn="ctr">
              <a:buClrTx/>
              <a:buSzTx/>
              <a:buFontTx/>
              <a:buNone/>
              <a:defRPr sz="2400"/>
            </a:lvl3pPr>
            <a:lvl4pPr marL="406400" indent="1079500" algn="ctr">
              <a:buClrTx/>
              <a:buSzTx/>
              <a:buFontTx/>
              <a:buNone/>
              <a:defRPr sz="2400"/>
            </a:lvl4pPr>
            <a:lvl5pPr marL="406400" indent="1536700" algn="ctr">
              <a:buClrTx/>
              <a:buSzTx/>
              <a:buFontTx/>
              <a:buNone/>
              <a:defRPr sz="2400"/>
            </a:lvl5pPr>
          </a:lstStyle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3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el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96" name="Textebene 1…"/>
          <p:cNvSpPr txBox="1"/>
          <p:nvPr>
            <p:ph type="body" idx="1"/>
          </p:nvPr>
        </p:nvSpPr>
        <p:spPr>
          <a:xfrm rot="5400000">
            <a:off x="3920330" y="-1256506"/>
            <a:ext cx="4351339" cy="10515601"/>
          </a:xfrm>
          <a:prstGeom prst="rect">
            <a:avLst/>
          </a:prstGeom>
        </p:spPr>
        <p:txBody>
          <a:bodyPr/>
          <a:lstStyle/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97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iteltext"/>
          <p:cNvSpPr txBox="1"/>
          <p:nvPr>
            <p:ph type="title"/>
          </p:nvPr>
        </p:nvSpPr>
        <p:spPr>
          <a:xfrm rot="5400000">
            <a:off x="7133431" y="1956593"/>
            <a:ext cx="5811839" cy="2628901"/>
          </a:xfrm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105" name="Textebene 1…"/>
          <p:cNvSpPr txBox="1"/>
          <p:nvPr>
            <p:ph type="body" idx="1"/>
          </p:nvPr>
        </p:nvSpPr>
        <p:spPr>
          <a:xfrm rot="5400000">
            <a:off x="1799431" y="-596107"/>
            <a:ext cx="5811838" cy="7734301"/>
          </a:xfrm>
          <a:prstGeom prst="rect">
            <a:avLst/>
          </a:prstGeom>
        </p:spPr>
        <p:txBody>
          <a:bodyPr/>
          <a:lstStyle/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06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21" name="Textebene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2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eltext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Titeltext</a:t>
            </a:r>
          </a:p>
        </p:txBody>
      </p:sp>
      <p:sp>
        <p:nvSpPr>
          <p:cNvPr id="30" name="Textebene 1…"/>
          <p:cNvSpPr txBox="1"/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228600" indent="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228600" indent="45720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228600" indent="91440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228600" indent="137160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228600" indent="182880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31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el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39" name="Textebene 1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0" name="Google Shape;32;p10"/>
          <p:cNvSpPr txBox="1"/>
          <p:nvPr>
            <p:ph type="body" sz="half" idx="21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1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el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49" name="Textebene 1…"/>
          <p:cNvSpPr txBox="1"/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228600" indent="0">
              <a:buClrTx/>
              <a:buSzTx/>
              <a:buFontTx/>
              <a:buNone/>
              <a:defRPr b="1" sz="2400"/>
            </a:lvl1pPr>
            <a:lvl2pPr marL="228600" indent="457200">
              <a:buClrTx/>
              <a:buSzTx/>
              <a:buFontTx/>
              <a:buNone/>
              <a:defRPr b="1" sz="2400"/>
            </a:lvl2pPr>
            <a:lvl3pPr marL="228600" indent="914400">
              <a:buClrTx/>
              <a:buSzTx/>
              <a:buFontTx/>
              <a:buNone/>
              <a:defRPr b="1" sz="2400"/>
            </a:lvl3pPr>
            <a:lvl4pPr marL="228600" indent="1371600">
              <a:buClrTx/>
              <a:buSzTx/>
              <a:buFontTx/>
              <a:buNone/>
              <a:defRPr b="1" sz="2400"/>
            </a:lvl4pPr>
            <a:lvl5pPr marL="228600" indent="1828800">
              <a:buClrTx/>
              <a:buSzTx/>
              <a:buFontTx/>
              <a:buNone/>
              <a:defRPr b="1" sz="2400"/>
            </a:lvl5pPr>
          </a:lstStyle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50" name="Google Shape;39;p11"/>
          <p:cNvSpPr txBox="1"/>
          <p:nvPr>
            <p:ph type="body" sz="half" idx="21"/>
          </p:nvPr>
        </p:nvSpPr>
        <p:spPr>
          <a:xfrm>
            <a:off x="839787" y="2505075"/>
            <a:ext cx="5157789" cy="368458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51" name="Google Shape;40;p11"/>
          <p:cNvSpPr txBox="1"/>
          <p:nvPr>
            <p:ph type="body" sz="quarter" idx="22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228600" indent="0">
              <a:buClrTx/>
              <a:buSzTx/>
              <a:buFontTx/>
              <a:buNone/>
              <a:defRPr b="1" sz="2400"/>
            </a:pPr>
          </a:p>
        </p:txBody>
      </p:sp>
      <p:sp>
        <p:nvSpPr>
          <p:cNvPr id="52" name="Google Shape;41;p11"/>
          <p:cNvSpPr txBox="1"/>
          <p:nvPr>
            <p:ph type="body" sz="half" idx="23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53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el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61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el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Titeltext</a:t>
            </a:r>
          </a:p>
        </p:txBody>
      </p:sp>
      <p:sp>
        <p:nvSpPr>
          <p:cNvPr id="76" name="Textebene 1…"/>
          <p:cNvSpPr txBox="1"/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 indent="-431800">
              <a:buSzPts val="3200"/>
              <a:defRPr sz="3200"/>
            </a:lvl1pPr>
            <a:lvl2pPr marL="972457" indent="-464457">
              <a:buSzPts val="3200"/>
              <a:defRPr sz="3200"/>
            </a:lvl2pPr>
            <a:lvl3pPr marL="1498600" indent="-508000">
              <a:buSzPts val="3200"/>
              <a:defRPr sz="3200"/>
            </a:lvl3pPr>
            <a:lvl4pPr marL="2042160" indent="-568960">
              <a:buSzPts val="3200"/>
              <a:defRPr sz="3200"/>
            </a:lvl4pPr>
            <a:lvl5pPr marL="2499360" indent="-568960">
              <a:buSzPts val="3200"/>
              <a:defRPr sz="3200"/>
            </a:lvl5pPr>
          </a:lstStyle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77" name="Google Shape;57;p14"/>
          <p:cNvSpPr txBox="1"/>
          <p:nvPr>
            <p:ph type="body" sz="quarter" idx="2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/>
          <a:p>
            <a:pPr marL="228600" indent="0">
              <a:buClrTx/>
              <a:buSzTx/>
              <a:buFontTx/>
              <a:buNone/>
              <a:defRPr sz="1600"/>
            </a:pPr>
          </a:p>
        </p:txBody>
      </p:sp>
      <p:sp>
        <p:nvSpPr>
          <p:cNvPr id="78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el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Titeltext</a:t>
            </a:r>
          </a:p>
        </p:txBody>
      </p:sp>
      <p:sp>
        <p:nvSpPr>
          <p:cNvPr id="86" name="Google Shape;63;p15"/>
          <p:cNvSpPr/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7" name="Textebene 1…"/>
          <p:cNvSpPr txBox="1"/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228600" indent="0">
              <a:buClrTx/>
              <a:buSzTx/>
              <a:buFontTx/>
              <a:buNone/>
              <a:defRPr sz="1600"/>
            </a:lvl1pPr>
            <a:lvl2pPr marL="228600" indent="457200">
              <a:buClrTx/>
              <a:buSzTx/>
              <a:buFontTx/>
              <a:buNone/>
              <a:defRPr sz="1600"/>
            </a:lvl2pPr>
            <a:lvl3pPr marL="228600" indent="914400">
              <a:buClrTx/>
              <a:buSzTx/>
              <a:buFontTx/>
              <a:buNone/>
              <a:defRPr sz="1600"/>
            </a:lvl3pPr>
            <a:lvl4pPr marL="228600" indent="1371600">
              <a:buClrTx/>
              <a:buSzTx/>
              <a:buFontTx/>
              <a:buNone/>
              <a:defRPr sz="1600"/>
            </a:lvl4pPr>
            <a:lvl5pPr marL="228600" indent="1828800">
              <a:buClrTx/>
              <a:buSzTx/>
              <a:buFontTx/>
              <a:buNone/>
              <a:defRPr sz="1600"/>
            </a:lvl5pPr>
          </a:lstStyle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88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xt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 anchor="ctr">
            <a:normAutofit fontScale="100000" lnSpcReduction="0"/>
          </a:bodyPr>
          <a:lstStyle/>
          <a:p>
            <a:pPr/>
            <a:r>
              <a:t>Titeltext</a:t>
            </a:r>
          </a:p>
        </p:txBody>
      </p:sp>
      <p:sp>
        <p:nvSpPr>
          <p:cNvPr id="3" name="Textebene 1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" name="Foliennummer"/>
          <p:cNvSpPr txBox="1"/>
          <p:nvPr>
            <p:ph type="sldNum" sz="quarter" idx="2"/>
          </p:nvPr>
        </p:nvSpPr>
        <p:spPr>
          <a:xfrm>
            <a:off x="11095216" y="6414780"/>
            <a:ext cx="258585" cy="248265"/>
          </a:xfrm>
          <a:prstGeom prst="rect">
            <a:avLst/>
          </a:prstGeom>
          <a:ln w="12700">
            <a:miter lim="400000"/>
          </a:ln>
        </p:spPr>
        <p:txBody>
          <a:bodyPr wrap="none" lIns="45699" tIns="45699" rIns="45699" bIns="45699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4572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971550" marR="0" indent="-40005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508760" marR="0" indent="-48006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20193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4765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9337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33909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8481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43053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84;p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FGM-Board vom 27.09.23</a:t>
            </a:r>
          </a:p>
        </p:txBody>
      </p:sp>
      <p:sp>
        <p:nvSpPr>
          <p:cNvPr id="116" name="Google Shape;85;p1"/>
          <p:cNvSpPr txBox="1"/>
          <p:nvPr>
            <p:ph type="subTitle" sz="quarter" idx="1"/>
          </p:nvPr>
        </p:nvSpPr>
        <p:spPr>
          <a:xfrm>
            <a:off x="1524000" y="3602037"/>
            <a:ext cx="9144000" cy="165576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defRPr sz="4000"/>
            </a:lvl1pPr>
          </a:lstStyle>
          <a:p>
            <a:pPr/>
            <a:r>
              <a:t>Fallvorstellung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9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 algn="ctr">
              <a:defRPr sz="4000"/>
            </a:pPr>
            <a:r>
              <a:t>FGM-Board vom 27.09.23</a:t>
            </a:r>
          </a:p>
          <a:p>
            <a:pPr algn="ctr">
              <a:defRPr sz="4000"/>
            </a:pPr>
            <a:r>
              <a:t>Fall Nr. xx</a:t>
            </a:r>
          </a:p>
        </p:txBody>
      </p:sp>
      <p:sp>
        <p:nvSpPr>
          <p:cNvPr id="119" name="Google Shape;91;p2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203454" indent="-158242" defTabSz="813816">
              <a:lnSpc>
                <a:spcPct val="56000"/>
              </a:lnSpc>
              <a:spcBef>
                <a:spcPts val="0"/>
              </a:spcBef>
              <a:buSzPts val="1700"/>
              <a:defRPr sz="1779"/>
            </a:pPr>
            <a:r>
              <a:t>Anmeldediagnose (Vorstellungsgrund, FGM-Typ, Beschwerden)</a:t>
            </a:r>
          </a:p>
          <a:p>
            <a:pPr marL="0" indent="203454" defTabSz="813816">
              <a:lnSpc>
                <a:spcPct val="56000"/>
              </a:lnSpc>
              <a:spcBef>
                <a:spcPts val="0"/>
              </a:spcBef>
              <a:buSzTx/>
              <a:buNone/>
              <a:defRPr sz="2492"/>
            </a:pPr>
            <a:endParaRPr sz="1779"/>
          </a:p>
          <a:p>
            <a:pPr marL="203454" indent="-158242" defTabSz="813816">
              <a:lnSpc>
                <a:spcPct val="56000"/>
              </a:lnSpc>
              <a:spcBef>
                <a:spcPts val="800"/>
              </a:spcBef>
              <a:buSzPts val="1700"/>
              <a:defRPr sz="1779"/>
            </a:pPr>
            <a:r>
              <a:t>Frage an Expert*innen/ Plenum</a:t>
            </a:r>
          </a:p>
          <a:p>
            <a:pPr marL="0" indent="203454" defTabSz="813816">
              <a:lnSpc>
                <a:spcPct val="56000"/>
              </a:lnSpc>
              <a:spcBef>
                <a:spcPts val="800"/>
              </a:spcBef>
              <a:buSzTx/>
              <a:buNone/>
              <a:defRPr sz="2492"/>
            </a:pPr>
            <a:endParaRPr sz="1779"/>
          </a:p>
          <a:p>
            <a:pPr marL="203454" indent="-158242" defTabSz="813816">
              <a:lnSpc>
                <a:spcPct val="56000"/>
              </a:lnSpc>
              <a:spcBef>
                <a:spcPts val="800"/>
              </a:spcBef>
              <a:buSzPts val="1700"/>
              <a:defRPr sz="1779"/>
            </a:pPr>
            <a:r>
              <a:t>Anamnese (Vorerkrankungen, Medikamente, Operationen, Allergien)</a:t>
            </a:r>
          </a:p>
          <a:p>
            <a:pPr marL="0" indent="203454" defTabSz="813816">
              <a:lnSpc>
                <a:spcPct val="56000"/>
              </a:lnSpc>
              <a:spcBef>
                <a:spcPts val="800"/>
              </a:spcBef>
              <a:buSzTx/>
              <a:buNone/>
              <a:defRPr sz="2492"/>
            </a:pPr>
            <a:endParaRPr sz="1779"/>
          </a:p>
          <a:p>
            <a:pPr marL="203454" indent="-158242" defTabSz="813816">
              <a:lnSpc>
                <a:spcPct val="56000"/>
              </a:lnSpc>
              <a:spcBef>
                <a:spcPts val="800"/>
              </a:spcBef>
              <a:buSzPts val="1700"/>
              <a:defRPr sz="1779"/>
            </a:pPr>
            <a:r>
              <a:t>Gynäkologische Anamnese (G/P, gyn. Vorerkrankungen/-operationen,...)</a:t>
            </a:r>
          </a:p>
          <a:p>
            <a:pPr marL="0" indent="203454" defTabSz="813816">
              <a:lnSpc>
                <a:spcPct val="56000"/>
              </a:lnSpc>
              <a:spcBef>
                <a:spcPts val="800"/>
              </a:spcBef>
              <a:buSzTx/>
              <a:buNone/>
              <a:defRPr sz="2492"/>
            </a:pPr>
            <a:endParaRPr sz="1779"/>
          </a:p>
          <a:p>
            <a:pPr marL="203454" indent="-158242" defTabSz="813816">
              <a:lnSpc>
                <a:spcPct val="56000"/>
              </a:lnSpc>
              <a:spcBef>
                <a:spcPts val="800"/>
              </a:spcBef>
              <a:buSzPts val="1700"/>
              <a:defRPr sz="1779"/>
            </a:pPr>
            <a:r>
              <a:t>Soziale Anamnese (inkl. Herkunftsland, Ethnie, Fluchtgeschichte, asylrechtlicher Status)</a:t>
            </a:r>
          </a:p>
          <a:p>
            <a:pPr marL="0" indent="203454" defTabSz="813816">
              <a:lnSpc>
                <a:spcPct val="56000"/>
              </a:lnSpc>
              <a:spcBef>
                <a:spcPts val="800"/>
              </a:spcBef>
              <a:buSzTx/>
              <a:buNone/>
              <a:defRPr sz="2492"/>
            </a:pPr>
            <a:endParaRPr sz="1779"/>
          </a:p>
          <a:p>
            <a:pPr marL="203454" indent="-158242" defTabSz="813816">
              <a:lnSpc>
                <a:spcPct val="56000"/>
              </a:lnSpc>
              <a:spcBef>
                <a:spcPts val="800"/>
              </a:spcBef>
              <a:buSzPts val="1700"/>
              <a:defRPr sz="1779"/>
            </a:pPr>
            <a:r>
              <a:t>Untersuchungsergebnisse (Bilder auf den nächsten Folien einfügen)</a:t>
            </a:r>
          </a:p>
          <a:p>
            <a:pPr marL="0" indent="203454" defTabSz="813816">
              <a:lnSpc>
                <a:spcPct val="56000"/>
              </a:lnSpc>
              <a:spcBef>
                <a:spcPts val="800"/>
              </a:spcBef>
              <a:buSzTx/>
              <a:buNone/>
              <a:defRPr sz="2492"/>
            </a:pPr>
            <a:endParaRPr sz="1779"/>
          </a:p>
          <a:p>
            <a:pPr marL="203454" indent="-158242" defTabSz="813816">
              <a:lnSpc>
                <a:spcPct val="56000"/>
              </a:lnSpc>
              <a:spcBef>
                <a:spcPts val="800"/>
              </a:spcBef>
              <a:buSzPts val="1700"/>
              <a:defRPr sz="1779"/>
            </a:pPr>
            <a:r>
              <a:t>Möglichst eigener Plan/ Therapievorschlag </a:t>
            </a:r>
          </a:p>
          <a:p>
            <a:pPr marL="0" indent="203454" defTabSz="813816">
              <a:lnSpc>
                <a:spcPct val="56000"/>
              </a:lnSpc>
              <a:spcBef>
                <a:spcPts val="800"/>
              </a:spcBef>
              <a:buSzTx/>
              <a:buNone/>
              <a:defRPr sz="2492"/>
            </a:pPr>
            <a:endParaRPr sz="1779"/>
          </a:p>
          <a:p>
            <a:pPr marL="203454" indent="-158242" defTabSz="813816">
              <a:lnSpc>
                <a:spcPct val="56000"/>
              </a:lnSpc>
              <a:spcBef>
                <a:spcPts val="800"/>
              </a:spcBef>
              <a:buSzPts val="1700"/>
              <a:defRPr sz="1779"/>
            </a:pPr>
            <a:r>
              <a:t>Ggf. Sonstiges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96;p3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>
              <a:spcBef>
                <a:spcPts val="0"/>
              </a:spcBef>
            </a:lvl1pPr>
          </a:lstStyle>
          <a:p>
            <a:pPr/>
            <a:r>
              <a:t>Foto 1</a:t>
            </a:r>
          </a:p>
        </p:txBody>
      </p:sp>
      <p:sp>
        <p:nvSpPr>
          <p:cNvPr id="122" name="Google Shape;97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 algn="ctr">
              <a:defRPr sz="4000"/>
            </a:pPr>
            <a:r>
              <a:t>FGM-Board vom 27.09.23</a:t>
            </a:r>
          </a:p>
          <a:p>
            <a:pPr algn="ctr">
              <a:defRPr sz="4000"/>
            </a:pPr>
            <a:r>
              <a:t>Fall Nr. xx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02;p4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>
              <a:spcBef>
                <a:spcPts val="0"/>
              </a:spcBef>
            </a:lvl1pPr>
          </a:lstStyle>
          <a:p>
            <a:pPr/>
            <a:r>
              <a:t>Foto 2</a:t>
            </a:r>
          </a:p>
        </p:txBody>
      </p:sp>
      <p:sp>
        <p:nvSpPr>
          <p:cNvPr id="125" name="Google Shape;103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 algn="ctr">
              <a:defRPr sz="4000"/>
            </a:pPr>
            <a:r>
              <a:t>FGM-Board vom 27.09.23</a:t>
            </a:r>
          </a:p>
          <a:p>
            <a:pPr algn="ctr">
              <a:defRPr sz="4000"/>
            </a:pPr>
            <a:r>
              <a:t>Fall Nr. xx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08;p5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>
              <a:spcBef>
                <a:spcPts val="0"/>
              </a:spcBef>
            </a:lvl1pPr>
          </a:lstStyle>
          <a:p>
            <a:pPr/>
            <a:r>
              <a:t>Foto 3</a:t>
            </a:r>
          </a:p>
        </p:txBody>
      </p:sp>
      <p:sp>
        <p:nvSpPr>
          <p:cNvPr id="128" name="Google Shape;109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 algn="ctr">
              <a:defRPr sz="4000"/>
            </a:pPr>
            <a:r>
              <a:t>FGM-Board vom 27.09.23</a:t>
            </a:r>
          </a:p>
          <a:p>
            <a:pPr algn="ctr">
              <a:defRPr sz="4000"/>
            </a:pPr>
            <a:r>
              <a:t>Fall Nr. xx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14;g22bf8387a28_0_0"/>
          <p:cNvSpPr txBox="1"/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/>
          <a:lstStyle/>
          <a:p>
            <a:pPr marL="228600" indent="-292100">
              <a:spcBef>
                <a:spcPts val="0"/>
              </a:spcBef>
            </a:pPr>
            <a:r>
              <a:t>Beurteilung:</a:t>
            </a:r>
          </a:p>
          <a:p>
            <a:pPr marL="228600" indent="-228600">
              <a:spcBef>
                <a:spcPts val="0"/>
              </a:spcBef>
            </a:pPr>
            <a:r>
              <a:t>Therapieempfehlung:</a:t>
            </a:r>
          </a:p>
        </p:txBody>
      </p:sp>
      <p:sp>
        <p:nvSpPr>
          <p:cNvPr id="131" name="Google Shape;115;g22bf8387a28_0_0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algn="ctr">
              <a:defRPr sz="4000"/>
            </a:pPr>
            <a:r>
              <a:t>FGM-Board vom 27.09.23</a:t>
            </a:r>
          </a:p>
          <a:p>
            <a:pPr algn="ctr">
              <a:defRPr sz="4000"/>
            </a:pPr>
            <a:r>
              <a:t>Fall Nr. xx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